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60" r:id="rId5"/>
    <p:sldId id="261" r:id="rId6"/>
    <p:sldId id="265" r:id="rId7"/>
    <p:sldId id="262" r:id="rId8"/>
    <p:sldId id="270" r:id="rId9"/>
    <p:sldId id="263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930082"/>
            <a:ext cx="7766936" cy="1646302"/>
          </a:xfrm>
        </p:spPr>
        <p:txBody>
          <a:bodyPr/>
          <a:lstStyle/>
          <a:p>
            <a:r>
              <a:rPr lang="en-US" dirty="0" smtClean="0"/>
              <a:t>CS460 - Senior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987658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Team </a:t>
            </a:r>
            <a:r>
              <a:rPr lang="en-US" sz="2800" b="1" dirty="0" smtClean="0"/>
              <a:t>5 – VR Application Research &amp; Development </a:t>
            </a:r>
            <a:endParaRPr lang="en-US" sz="2800" b="1" dirty="0" smtClean="0"/>
          </a:p>
          <a:p>
            <a:endParaRPr lang="en-US" dirty="0" smtClean="0"/>
          </a:p>
          <a:p>
            <a:r>
              <a:rPr lang="en-US" dirty="0" smtClean="0"/>
              <a:t>T</a:t>
            </a:r>
            <a:r>
              <a:rPr lang="en-US" dirty="0" smtClean="0"/>
              <a:t>. Avery </a:t>
            </a:r>
            <a:r>
              <a:rPr lang="en-US" dirty="0" err="1" smtClean="0"/>
              <a:t>Eich</a:t>
            </a:r>
            <a:endParaRPr lang="en-US" dirty="0" smtClean="0"/>
          </a:p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  <a:endParaRPr lang="en-US" dirty="0"/>
          </a:p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VR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Gear VR?</a:t>
            </a:r>
          </a:p>
          <a:p>
            <a:pPr lvl="1"/>
            <a:r>
              <a:rPr lang="en-US" dirty="0" smtClean="0"/>
              <a:t>Mobile</a:t>
            </a:r>
          </a:p>
          <a:p>
            <a:pPr lvl="1"/>
            <a:r>
              <a:rPr lang="en-US" dirty="0" smtClean="0"/>
              <a:t>Accessible (price)</a:t>
            </a:r>
          </a:p>
          <a:p>
            <a:pPr lvl="1"/>
            <a:r>
              <a:rPr lang="en-US" dirty="0" smtClean="0"/>
              <a:t>Unity Integration support.</a:t>
            </a:r>
          </a:p>
          <a:p>
            <a:pPr lvl="1"/>
            <a:endParaRPr lang="en-US" dirty="0"/>
          </a:p>
          <a:p>
            <a:r>
              <a:rPr lang="en-US" dirty="0" smtClean="0"/>
              <a:t>Oculus and Android SDK Packages</a:t>
            </a:r>
          </a:p>
          <a:p>
            <a:pPr lvl="1"/>
            <a:r>
              <a:rPr lang="en-US" dirty="0" smtClean="0"/>
              <a:t>Easy to install deploy</a:t>
            </a:r>
          </a:p>
          <a:p>
            <a:pPr lvl="1"/>
            <a:r>
              <a:rPr lang="en-US" dirty="0" smtClean="0"/>
              <a:t>Same as Android application development cycle</a:t>
            </a:r>
          </a:p>
          <a:p>
            <a:pPr lvl="1"/>
            <a:r>
              <a:rPr lang="en-US" dirty="0" smtClean="0"/>
              <a:t>Plenty of documentation and support for Android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09" y="1712016"/>
            <a:ext cx="5309399" cy="3880773"/>
          </a:xfrm>
        </p:spPr>
        <p:txBody>
          <a:bodyPr/>
          <a:lstStyle/>
          <a:p>
            <a:r>
              <a:rPr lang="en-US" dirty="0" smtClean="0"/>
              <a:t>Unity 5 Integration Package from Unity3D.com</a:t>
            </a:r>
          </a:p>
          <a:p>
            <a:r>
              <a:rPr lang="en-US" dirty="0" smtClean="0"/>
              <a:t>Imported package to Unity</a:t>
            </a:r>
          </a:p>
          <a:p>
            <a:r>
              <a:rPr lang="en-US" dirty="0" smtClean="0"/>
              <a:t>Reviewed example projects</a:t>
            </a:r>
          </a:p>
          <a:p>
            <a:r>
              <a:rPr lang="en-US" dirty="0" smtClean="0"/>
              <a:t>Developed custom project</a:t>
            </a:r>
          </a:p>
          <a:p>
            <a:r>
              <a:rPr lang="en-US" dirty="0" smtClean="0"/>
              <a:t>Deployed application to Gear VR</a:t>
            </a:r>
          </a:p>
          <a:p>
            <a:r>
              <a:rPr lang="en-US" dirty="0" smtClean="0"/>
              <a:t>Gained experience with deployment</a:t>
            </a:r>
            <a:br>
              <a:rPr lang="en-US" dirty="0" smtClean="0"/>
            </a:br>
            <a:r>
              <a:rPr lang="en-US" dirty="0" smtClean="0"/>
              <a:t>pipeline (testing).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777"/>
          <a:stretch/>
        </p:blipFill>
        <p:spPr>
          <a:xfrm>
            <a:off x="4719421" y="2260663"/>
            <a:ext cx="7007627" cy="4379994"/>
          </a:xfrm>
          <a:prstGeom prst="rect">
            <a:avLst/>
          </a:prstGeom>
        </p:spPr>
      </p:pic>
      <p:pic>
        <p:nvPicPr>
          <p:cNvPr id="6" name="Picture 2" descr="Image result for un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5" y="939863"/>
            <a:ext cx="3171825" cy="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1"/>
            <a:ext cx="9976289" cy="4110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Future Plan</a:t>
            </a:r>
            <a:endParaRPr lang="en-US" sz="2000" dirty="0" smtClean="0"/>
          </a:p>
          <a:p>
            <a:pPr lvl="1"/>
            <a:r>
              <a:rPr lang="en-US" sz="2000" dirty="0" smtClean="0"/>
              <a:t>Research </a:t>
            </a:r>
            <a:r>
              <a:rPr lang="en-US" sz="2000" dirty="0" err="1" smtClean="0"/>
              <a:t>Oclulus</a:t>
            </a:r>
            <a:r>
              <a:rPr lang="en-US" sz="2000" dirty="0" smtClean="0"/>
              <a:t> Rift project deployment.</a:t>
            </a:r>
          </a:p>
          <a:p>
            <a:pPr lvl="1"/>
            <a:r>
              <a:rPr lang="en-US" sz="2000" dirty="0" smtClean="0"/>
              <a:t>Research 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</a:p>
          <a:p>
            <a:pPr lvl="1"/>
            <a:r>
              <a:rPr lang="en-US" sz="2000" dirty="0" smtClean="0"/>
              <a:t>Fully develop application implementation plan to be executed second semester.</a:t>
            </a:r>
          </a:p>
          <a:p>
            <a:pPr lvl="1"/>
            <a:r>
              <a:rPr lang="en-US" sz="2000" dirty="0"/>
              <a:t>Use research data and analysis to drive the application vision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Status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67618"/>
            <a:ext cx="8596668" cy="388077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Research Data Collection 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Data Application Development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Dev. Tool and Hardware Setup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2734" y="1425276"/>
            <a:ext cx="4809066" cy="3378103"/>
          </a:xfrm>
        </p:spPr>
        <p:txBody>
          <a:bodyPr/>
          <a:lstStyle/>
          <a:p>
            <a:r>
              <a:rPr lang="en-US" dirty="0" smtClean="0"/>
              <a:t>Manual </a:t>
            </a:r>
            <a:r>
              <a:rPr lang="en-US" dirty="0" smtClean="0"/>
              <a:t>Entry of Data (paper/excel)</a:t>
            </a:r>
          </a:p>
          <a:p>
            <a:r>
              <a:rPr lang="en-US" dirty="0" smtClean="0"/>
              <a:t>Collected from application “review” process.</a:t>
            </a:r>
          </a:p>
          <a:p>
            <a:r>
              <a:rPr lang="en-US" dirty="0" smtClean="0"/>
              <a:t>Included application metadata and subjective descriptions.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1" y="1926565"/>
            <a:ext cx="3584838" cy="478535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4" y="3263111"/>
            <a:ext cx="7290173" cy="344881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0611"/>
            <a:ext cx="5228571" cy="3080299"/>
          </a:xfrm>
        </p:spPr>
        <p:txBody>
          <a:bodyPr/>
          <a:lstStyle/>
          <a:p>
            <a:r>
              <a:rPr lang="en-US" dirty="0" smtClean="0"/>
              <a:t>Desired visibility of data, including analysis and relation.</a:t>
            </a:r>
          </a:p>
          <a:p>
            <a:r>
              <a:rPr lang="en-US" dirty="0" smtClean="0"/>
              <a:t>Developed Entity-Relationship Diagram based on the application characteristics.</a:t>
            </a:r>
          </a:p>
          <a:p>
            <a:r>
              <a:rPr lang="en-US" dirty="0" smtClean="0"/>
              <a:t>To make data entry and manipulation easier, we developed a data-driven desktop application.</a:t>
            </a:r>
            <a:endParaRPr lang="en-US" dirty="0" smtClean="0"/>
          </a:p>
        </p:txBody>
      </p:sp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94" y="4442603"/>
            <a:ext cx="2278204" cy="184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38613"/>
              </p:ext>
            </p:extLst>
          </p:nvPr>
        </p:nvGraphicFramePr>
        <p:xfrm>
          <a:off x="5932390" y="405645"/>
          <a:ext cx="5803121" cy="6167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Image" r:id="rId4" imgW="12330000" imgH="13104720" progId="Photoshop.Image.12">
                  <p:embed/>
                </p:oleObj>
              </mc:Choice>
              <mc:Fallback>
                <p:oleObj name="Image" r:id="rId4" imgW="12330000" imgH="131047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2390" y="405645"/>
                        <a:ext cx="5803121" cy="6167684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Application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and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</a:t>
            </a:r>
            <a:r>
              <a:rPr lang="en-US" dirty="0" smtClean="0"/>
              <a:t>Windows </a:t>
            </a:r>
            <a:r>
              <a:rPr lang="en-US" dirty="0" smtClean="0"/>
              <a:t>Forms</a:t>
            </a:r>
          </a:p>
          <a:p>
            <a:r>
              <a:rPr lang="en-US" dirty="0"/>
              <a:t>GitHub</a:t>
            </a:r>
          </a:p>
          <a:p>
            <a:endParaRPr lang="en-US" dirty="0"/>
          </a:p>
        </p:txBody>
      </p:sp>
      <p:pic>
        <p:nvPicPr>
          <p:cNvPr id="4" name="Picture 4" descr="Image result for visual studio 2015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1" y="5032430"/>
            <a:ext cx="2742900" cy="13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007" y="1882916"/>
            <a:ext cx="5847361" cy="44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8030"/>
            <a:ext cx="8596668" cy="4333332"/>
          </a:xfrm>
        </p:spPr>
        <p:txBody>
          <a:bodyPr/>
          <a:lstStyle/>
          <a:p>
            <a:r>
              <a:rPr lang="en-US" dirty="0" smtClean="0"/>
              <a:t>Find popular attributes or trends.</a:t>
            </a:r>
          </a:p>
          <a:p>
            <a:r>
              <a:rPr lang="en-US" dirty="0" smtClean="0"/>
              <a:t>Keep track of multiple application reviewer data</a:t>
            </a:r>
          </a:p>
        </p:txBody>
      </p:sp>
      <p:pic>
        <p:nvPicPr>
          <p:cNvPr id="3076" name="Picture 4" descr="Image result for bar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88" y="3076575"/>
            <a:ext cx="4914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 Tool &amp; Hardware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</TotalTime>
  <Words>243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Image</vt:lpstr>
      <vt:lpstr>CS460 - Senior Design</vt:lpstr>
      <vt:lpstr>Midterm Status Report</vt:lpstr>
      <vt:lpstr>Research Data Collection</vt:lpstr>
      <vt:lpstr>Research Data Collection</vt:lpstr>
      <vt:lpstr>Research Data Storage</vt:lpstr>
      <vt:lpstr>Data Application Development</vt:lpstr>
      <vt:lpstr>Data Entry and Collection</vt:lpstr>
      <vt:lpstr>Data Reporting</vt:lpstr>
      <vt:lpstr>Dev. Tool &amp; Hardware Setup</vt:lpstr>
      <vt:lpstr>Gear VR Development</vt:lpstr>
      <vt:lpstr>Unity Development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13</cp:revision>
  <dcterms:created xsi:type="dcterms:W3CDTF">2016-10-24T21:46:47Z</dcterms:created>
  <dcterms:modified xsi:type="dcterms:W3CDTF">2016-10-26T23:54:45Z</dcterms:modified>
</cp:coreProperties>
</file>